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3"/>
  </p:normalViewPr>
  <p:slideViewPr>
    <p:cSldViewPr snapToGrid="0" snapToObjects="1">
      <p:cViewPr varScale="1">
        <p:scale>
          <a:sx n="115" d="100"/>
          <a:sy n="115" d="100"/>
        </p:scale>
        <p:origin x="101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0A7CA-B529-094C-B9C4-78F7669FAB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521A49-320F-A44E-AD92-C2245694A2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AF6906-1AA6-7D45-AD24-401FFE8921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1CE59-7620-1841-90F6-198A0C1FA585}" type="datetimeFigureOut">
              <a:rPr lang="en-US" smtClean="0"/>
              <a:t>4/11/21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EF6F11-E574-9040-82BC-0466EF0500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9114CB-07A5-3A43-B5FE-42FD6ADE6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3494E7-638B-9D44-86F5-E3D70B6AA4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9065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DC07B-B24E-DB46-AD24-83296F1C8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9B7472-C394-3E47-B21B-9AE1862743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291791-9807-1746-9EE4-77961766F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1CE59-7620-1841-90F6-198A0C1FA585}" type="datetimeFigureOut">
              <a:rPr lang="en-US" smtClean="0"/>
              <a:t>4/11/21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B9D0D9-C355-7749-9A93-7D6FADA26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731029-9A0E-774B-9054-29BFF3DF2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3494E7-638B-9D44-86F5-E3D70B6AA4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0974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F38C1B-A26E-2A40-BB11-D733B78AF3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5E36D0-2FB9-ED40-B9D1-99655539F9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02C637-036D-1141-B833-4E67F17138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1CE59-7620-1841-90F6-198A0C1FA585}" type="datetimeFigureOut">
              <a:rPr lang="en-US" smtClean="0"/>
              <a:t>4/11/21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4CE9D3-BBCE-7A4B-8B15-23725928A2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C8F20F-7089-3B4F-B26B-FDF0566E3F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3494E7-638B-9D44-86F5-E3D70B6AA4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452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1B768-D47A-8843-897B-2DA028665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5B58DC-C222-144E-972B-1F07F97827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43F47F-ACAE-5043-B0B5-BFAF5F29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1CE59-7620-1841-90F6-198A0C1FA585}" type="datetimeFigureOut">
              <a:rPr lang="en-US" smtClean="0"/>
              <a:t>4/11/21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64272F-5261-474B-B045-8BE6A84F0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679064-8191-EA43-86E8-B148C4DED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3494E7-638B-9D44-86F5-E3D70B6AA4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4428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E88D2-4880-4E4A-99D3-4E08961641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A421BC-EA3F-FD4F-93E5-96DAC478AF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B966E3-1000-7543-A183-13E0884B3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1CE59-7620-1841-90F6-198A0C1FA585}" type="datetimeFigureOut">
              <a:rPr lang="en-US" smtClean="0"/>
              <a:t>4/11/21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E19707-615E-434B-869B-BC3070C206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66873F-58C6-EA46-9388-EAEBCA5E8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3494E7-638B-9D44-86F5-E3D70B6AA4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6388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8E3DA-115D-7D41-A336-171C92175A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8AC8CC-A6C8-D242-B4A9-6323DC7387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626785-41CE-1D44-ACC5-75308BC917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035B8B-D720-094E-B7F2-F453F3D8B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1CE59-7620-1841-90F6-198A0C1FA585}" type="datetimeFigureOut">
              <a:rPr lang="en-US" smtClean="0"/>
              <a:t>4/11/21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F1E699-D797-004D-BFE5-B01E3B6533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D96605-BE35-1D4B-847E-03D0704DC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3494E7-638B-9D44-86F5-E3D70B6AA4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5222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35083-1A45-C44F-B366-15D5285134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F63392-657D-024F-A581-8547C97896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A5D67E-71EC-874D-8DAF-DFD8FA1C4C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06F7FA8-EF32-AB43-8435-2028495C5F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3FD026-752D-334B-BD21-D8503BB1AB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EC0C3D-5450-3240-AF7C-63D040EC2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1CE59-7620-1841-90F6-198A0C1FA585}" type="datetimeFigureOut">
              <a:rPr lang="en-US" smtClean="0"/>
              <a:t>4/11/21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58A00D-34D5-5D4E-B99A-1142B15BE1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A2D67F0-0F32-C044-97A0-D6574F8D3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3494E7-638B-9D44-86F5-E3D70B6AA4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6309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51A83-F8D6-6C47-9AEA-2B32D6193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A6B82B-B60B-3441-8E9C-DDB346FBD5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1CE59-7620-1841-90F6-198A0C1FA585}" type="datetimeFigureOut">
              <a:rPr lang="en-US" smtClean="0"/>
              <a:t>4/11/21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417F98-8327-E54F-B616-252389A9B4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5A7858-51AC-2949-88D9-03FC43B64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3494E7-638B-9D44-86F5-E3D70B6AA4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898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C85F95-13DC-0C40-831E-5B21C17B8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1CE59-7620-1841-90F6-198A0C1FA585}" type="datetimeFigureOut">
              <a:rPr lang="en-US" smtClean="0"/>
              <a:t>4/11/21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AAA006-E8F3-C142-A468-C8B3E0B7EE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FFC9C1-27AB-894A-BF64-5483FE96C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3494E7-638B-9D44-86F5-E3D70B6AA4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4480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2D89B9-1E0D-134A-834B-D03F2E275C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168C74-59A2-AB4C-9BD4-A7601D4514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EACE09-88AA-184E-8EF6-08AEECF79B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8DD525-7206-0443-B46F-4C1172255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1CE59-7620-1841-90F6-198A0C1FA585}" type="datetimeFigureOut">
              <a:rPr lang="en-US" smtClean="0"/>
              <a:t>4/11/21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A7178D-A31B-C74A-91F7-730C04B145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AA51F8-92D8-BB45-A167-10FCCC27E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3494E7-638B-9D44-86F5-E3D70B6AA4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4648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D14E1-A056-7246-9588-C5E0D7EF61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1FADBD0-FD96-FB45-A144-29344F93DE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C928F8-2CFB-6B46-BC6C-0DD71C5101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DF9AC7-4642-C64C-A0EC-7DBC923F34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1CE59-7620-1841-90F6-198A0C1FA585}" type="datetimeFigureOut">
              <a:rPr lang="en-US" smtClean="0"/>
              <a:t>4/11/21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39ECC4-8C1F-9848-A3A7-8C8AC56FA5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0B3981-B345-B149-BC77-D79E5563D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3494E7-638B-9D44-86F5-E3D70B6AA4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4349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5FBDF81-4ED4-7A46-BE42-D5FCA52CDE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09E235-3E10-A34D-862F-039658A434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5DDF15-453B-BA48-A06C-81519057FD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31CE59-7620-1841-90F6-198A0C1FA585}" type="datetimeFigureOut">
              <a:rPr lang="en-US" smtClean="0"/>
              <a:t>4/11/21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EB710E-55BC-7B46-9EF3-08048E39BF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6E7E14-F401-3B4B-B18B-4C0A5FB6D2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3494E7-638B-9D44-86F5-E3D70B6AA4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621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1A089-96FC-2B42-B2C7-BDDB4E4C98E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6F641C-0637-5743-B408-19FB1DD6D08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A3EE71C-73F3-B740-AEFB-8DB3221286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1406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mahtab n</dc:creator>
  <cp:lastModifiedBy>mahtab n</cp:lastModifiedBy>
  <cp:revision>1</cp:revision>
  <dcterms:created xsi:type="dcterms:W3CDTF">2021-04-11T11:07:57Z</dcterms:created>
  <dcterms:modified xsi:type="dcterms:W3CDTF">2021-04-11T11:16:12Z</dcterms:modified>
</cp:coreProperties>
</file>

<file path=docProps/thumbnail.jpeg>
</file>